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474" y="-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2023-7-24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2023-7-24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2023-7-24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2023-7-24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2023-7-24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2023-7-24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2023-7-24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2023-7-24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2023-7-24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2023-7-24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2023-7-24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pPr/>
              <a:t>2023-7-24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500034" y="571480"/>
            <a:ext cx="8001056" cy="714380"/>
          </a:xfrm>
        </p:spPr>
        <p:txBody>
          <a:bodyPr>
            <a:normAutofit/>
          </a:bodyPr>
          <a:lstStyle/>
          <a:p>
            <a:r>
              <a:rPr lang="zh-CN" altLang="en-US" sz="3600" b="1" dirty="0" smtClean="0"/>
              <a:t>会员密钥年审流程</a:t>
            </a:r>
            <a:endParaRPr lang="zh-CN" altLang="en-US" sz="3600" b="1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026" name="Picture 2" descr="C:\Users\HL-YJ\Desktop\QQ图片2023030809535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857364"/>
            <a:ext cx="8940779" cy="42862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85786" y="274638"/>
            <a:ext cx="7901014" cy="725470"/>
          </a:xfrm>
        </p:spPr>
        <p:txBody>
          <a:bodyPr>
            <a:normAutofit fontScale="90000"/>
          </a:bodyPr>
          <a:lstStyle/>
          <a:p>
            <a:r>
              <a:rPr lang="zh-CN" altLang="en-US" dirty="0" smtClean="0"/>
              <a:t>登录后进入用户中心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026" name="Picture 2" descr="C:\Users\HL-YJ\Desktop\QQ截图2023070411170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285860"/>
            <a:ext cx="8822429" cy="49482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进入个人中心，点击续期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2050" name="Picture 2" descr="C:\Users\HL-YJ\Desktop\PPT素材\QQ截图2023062509042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71612"/>
            <a:ext cx="8896042" cy="42783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15328" cy="939784"/>
          </a:xfrm>
        </p:spPr>
        <p:txBody>
          <a:bodyPr/>
          <a:lstStyle/>
          <a:p>
            <a:r>
              <a:rPr lang="zh-CN" altLang="en-US" dirty="0" smtClean="0"/>
              <a:t>点击现在续期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074" name="Picture 2" descr="C:\Users\HL-YJ\Desktop\PPT素材\QQ截图2023062509045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555" y="1428736"/>
            <a:ext cx="9087445" cy="51165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57158" y="214290"/>
            <a:ext cx="8501122" cy="1000132"/>
          </a:xfrm>
        </p:spPr>
        <p:txBody>
          <a:bodyPr>
            <a:noAutofit/>
          </a:bodyPr>
          <a:lstStyle/>
          <a:p>
            <a:r>
              <a:rPr lang="zh-CN" altLang="en-US" sz="2800" dirty="0" smtClean="0"/>
              <a:t>扫码支付后按提示完成年</a:t>
            </a:r>
            <a:r>
              <a:rPr lang="zh-CN" altLang="en-US" sz="2800" dirty="0" smtClean="0"/>
              <a:t>审，中途不要拔掉密钥</a:t>
            </a:r>
            <a:r>
              <a:rPr lang="en-US" altLang="zh-CN" sz="3200" dirty="0" smtClean="0"/>
              <a:t/>
            </a:r>
            <a:br>
              <a:rPr lang="en-US" altLang="zh-CN" sz="3200" dirty="0" smtClean="0"/>
            </a:br>
            <a:r>
              <a:rPr lang="zh-CN" altLang="en-US" sz="3200" dirty="0" smtClean="0"/>
              <a:t>（</a:t>
            </a:r>
            <a:r>
              <a:rPr lang="zh-CN" altLang="en-US" sz="2400" dirty="0" smtClean="0"/>
              <a:t>已在微信交费的按提示完成年审</a:t>
            </a:r>
            <a:r>
              <a:rPr lang="zh-CN" altLang="en-US" sz="3200" dirty="0" smtClean="0"/>
              <a:t>）</a:t>
            </a:r>
            <a:endParaRPr lang="zh-CN" altLang="en-US" sz="32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098" name="Picture 2" descr="C:\Users\HL-YJ\Desktop\PPT素材\QQ截图2023062509052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714488"/>
            <a:ext cx="8548858" cy="49911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35</Words>
  <PresentationFormat>全屏显示(4:3)</PresentationFormat>
  <Paragraphs>5</Paragraphs>
  <Slides>5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5</vt:i4>
      </vt:variant>
    </vt:vector>
  </HeadingPairs>
  <TitlesOfParts>
    <vt:vector size="6" baseType="lpstr">
      <vt:lpstr>Office 主题</vt:lpstr>
      <vt:lpstr>会员密钥年审流程</vt:lpstr>
      <vt:lpstr>登录后进入用户中心</vt:lpstr>
      <vt:lpstr>进入个人中心，点击续期</vt:lpstr>
      <vt:lpstr>点击现在续期</vt:lpstr>
      <vt:lpstr>扫码支付后按提示完成年审，中途不要拔掉密钥 （已在微信交费的按提示完成年审）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年审流程</dc:title>
  <dc:creator>HL-YJ</dc:creator>
  <cp:lastModifiedBy>NTKO</cp:lastModifiedBy>
  <cp:revision>10</cp:revision>
  <dcterms:created xsi:type="dcterms:W3CDTF">2023-03-08T01:58:47Z</dcterms:created>
  <dcterms:modified xsi:type="dcterms:W3CDTF">2023-07-24T01:04:29Z</dcterms:modified>
</cp:coreProperties>
</file>